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373-Accompaniment-962e08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373-Accompaniment-962e08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373-Accompaniment-962e08-page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