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4-Accompaniment-63d9d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4-Accompaniment-63d9d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4-Accompaniment-63d9d9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