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0-Accompaniment-fc3c3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0-Accompaniment-fc3c3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