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430-Accompaniment-b1aa29-pag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430-Accompaniment-b1aa29-p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