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0-Accompaniment-f188a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0-Accompaniment-f188a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0-Accompaniment-f188aa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