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7772400" cy="10058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0-Accompaniment-7b7cf7-p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0-Accompaniment-7b7cf7-p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0-Accompaniment-7b7cf7-p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0-Accompaniment-7b7cf7-p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0-Accompaniment-7b7cf7-p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