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43-Accompaniment-379372-pag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43-Accompaniment-379372-p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