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97-Accompaniment-963b9f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97-Accompaniment-963b9f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97-Accompaniment-963b9f-page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