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29-Accompaniment-f58ed6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29-Accompaniment-f58ed6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29-Accompaniment-f58ed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