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2-Accompaniment-52aea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2-Accompaniment-52aea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62-Accompaniment-52aea0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