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7"/>
    <p:sldId id="257" r:id="rId8"/>
  </p:sldIdLst>
  <p:sldSz cx="7772400" cy="100584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4" d="100"/>
          <a:sy n="124" d="100"/>
        </p:scale>
        <p:origin x="-151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printerSettings" Target="printerSettings/printerSettings1.bin"/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1/27/13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9-Accompaniment-2b86b1-page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/>
      <p:pic>
        <p:nvPicPr>
          <p:cNvPr id="2" name="Picture 1" descr="159-Accompaniment-2b86b1-page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772400" cy="100584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>generated using python-pptx</dc:description>
  <cp:lastModifiedBy>Steve Canny</cp:lastModifiedBy>
  <cp:revision>1</cp:revision>
  <dcterms:created xsi:type="dcterms:W3CDTF">2013-01-27T09:14:16Z</dcterms:created>
  <dcterms:modified xsi:type="dcterms:W3CDTF">2013-01-27T09:15:58Z</dcterms:modified>
  <cp:category/>
</cp:coreProperties>
</file>