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</p:sldIdLst>
  <p:sldSz cx="7772400" cy="100584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83-Accompaniment-d75bbf-page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83-Accompaniment-d75bbf-page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