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94-Accompaniment-d82771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94-Accompaniment-d82771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94-Accompaniment-d82771-p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94-Accompaniment-d82771-page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94-Accompaniment-d82771-page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