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S204-Accompaniment-ba2c96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S204-Accompaniment-ba2c96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S204-Accompaniment-ba2c96-page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S204-Accompaniment-ba2c96-page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