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86-Accompaniment-942ce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86-Accompaniment-942ce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86-Accompaniment-942ce8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