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52-Accompaniment-79c646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52-Accompaniment-79c646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52-Accompaniment-79c646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52-Accompaniment-79c646-page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52-Accompaniment-79c646-page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