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26-Accompaniment-943d0e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526-Accompaniment-943d0e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