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45-Accompaniment-8e39d0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45-Accompaniment-8e39d0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