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7772400" cy="100584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815-Accompaniment-b6d125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772400" cy="100584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