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98-Accompaniment-974372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98-Accompaniment-974372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98-Accompaniment-974372-page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