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8-Accompaniment-051ba8-pag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8-Accompaniment-051ba8-p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