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78-Accompaniment-2a1e09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78-Accompaniment-2a1e09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