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3-Accompaniment-dbbdc9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83-Accompaniment-dbbdc9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