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9-Accompaniment-94866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9-Accompaniment-94866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9-Accompaniment-948660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