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69-Accompaniment-948660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69-Accompaniment-948660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69-Accompaniment-948660-pag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