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72-Accompaniment-1351a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72-Accompaniment-1351a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72-Accompaniment-1351a9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