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32-Accompaniment-1c9582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32-Accompaniment-1c9582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