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7-Accompaniment-6fd92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7-Accompaniment-6fd92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7-Accompaniment-6fd921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