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4-Accompaniment-8453f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14-Accompaniment-8453f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