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714-Accompaniment-8453f5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714-Accompaniment-8453f5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