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60-Accompaniment-a0d7b2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60-Accompaniment-a0d7b2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